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1" r:id="rId2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6" Type="http://schemas.openxmlformats.org/officeDocument/2006/relationships/slide" Target="slides/slide1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5" name="Google Shape;5105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6.xml"/></Relationships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71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Show me…..     (no letters/numbers)</a:t>
            </a:r>
            <a:endParaRPr/>
          </a:p>
        </p:txBody>
      </p:sp>
      <p:sp>
        <p:nvSpPr>
          <p:cNvPr id="5108" name="Google Shape;5108;p712"/>
          <p:cNvSpPr txBox="1"/>
          <p:nvPr>
            <p:ph idx="1" type="body"/>
          </p:nvPr>
        </p:nvSpPr>
        <p:spPr>
          <a:xfrm>
            <a:off x="495030" y="165621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7200"/>
              <a:t>The Water Cycle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